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9342-7C25-410B-8BAC-3FA3DEFBDB2E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556-4E2A-44DA-89B7-4341BEEEB3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601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9342-7C25-410B-8BAC-3FA3DEFBDB2E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8556-4E2A-44DA-89B7-4341BEEEB3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787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65087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91814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60662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4035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2114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8795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09934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6214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By DR.Ahmed Saker 2O11 - 2O12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kadhim</dc:creator>
  <cp:lastModifiedBy>kadhim</cp:lastModifiedBy>
  <cp:revision>1</cp:revision>
  <dcterms:created xsi:type="dcterms:W3CDTF">2018-12-10T17:33:39Z</dcterms:created>
  <dcterms:modified xsi:type="dcterms:W3CDTF">2018-12-10T17:33:39Z</dcterms:modified>
</cp:coreProperties>
</file>